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62" r:id="rId5"/>
    <p:sldId id="263" r:id="rId6"/>
    <p:sldId id="269" r:id="rId7"/>
    <p:sldId id="264" r:id="rId8"/>
    <p:sldId id="270" r:id="rId9"/>
    <p:sldId id="265" r:id="rId10"/>
    <p:sldId id="271" r:id="rId11"/>
    <p:sldId id="267" r:id="rId12"/>
    <p:sldId id="27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708920"/>
            <a:ext cx="5688631" cy="19446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Окружающий мир –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наука выживания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2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9"/>
          <a:stretch/>
        </p:blipFill>
        <p:spPr bwMode="auto">
          <a:xfrm>
            <a:off x="1331640" y="998730"/>
            <a:ext cx="6624736" cy="48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3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6777317" cy="564398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Опыт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4. «Роса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  Если нет полиэтилена, можно попробовать собрать росу. Особенно хорошо это будет срабатывать в местах с большим количеством высокой травы. Берем обычную ткань (обрывки одежды или платок), проводим по растениям. Ткань очень быстро пропитается влагой и ее можно выжать или попросту высосать из нее воду.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  Только надо учесть, что роса выпадает рано утром, надо её собирать до того как солнце успеет высушить траву.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  Таким образов, роса – тоже конденсат, который поможет утолить жажду и выжить.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47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4045632" cy="26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3883893" cy="291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94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525658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Следует понимать, что не везде подойдет любой способ добычи воды, но бездействовать нельзя. Надо помнить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пословицу:</a:t>
            </a: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</a:pPr>
            <a:endParaRPr lang="ru-RU" sz="2800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«Осведомлён – значит вооружен».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Зная закон круговорота воды в природе, можно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спасти свою жизнь и жизнь близких людей.</a:t>
            </a:r>
            <a:endParaRPr lang="ru-RU" sz="2800" b="1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368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274320">
              <a:spcBef>
                <a:spcPct val="20000"/>
              </a:spcBef>
            </a:pP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r="13269" b="12182"/>
          <a:stretch/>
        </p:blipFill>
        <p:spPr bwMode="auto">
          <a:xfrm>
            <a:off x="1043608" y="908720"/>
            <a:ext cx="7244564" cy="506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186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Немного теории…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08103"/>
            <a:ext cx="6777317" cy="482453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Воздух содержит водяные пары. Это необходимо растениям, животным и людям. Вода, которую корни растений высасывают из почвы, испаряется с поверхности водоемов. В воздухе водяной пар конденсируется в облака, которые проливаются дождем. Во время дождя вода возвращается обратно в почву, водоемы. Этот замкнутый цикл называется круговоротом воды в природе.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3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889" y="476672"/>
            <a:ext cx="7848872" cy="1143000"/>
          </a:xfrm>
        </p:spPr>
        <p:txBody>
          <a:bodyPr>
            <a:normAutofit/>
          </a:bodyPr>
          <a:lstStyle/>
          <a:p>
            <a:pPr marL="342900" lvl="0" indent="-274320">
              <a:spcBef>
                <a:spcPct val="20000"/>
              </a:spcBef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Вам это пригодится?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76872"/>
            <a:ext cx="6777317" cy="350897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экстремальной ситуации –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Спасет жизнь </a:t>
            </a:r>
          </a:p>
          <a:p>
            <a:pPr marL="6858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Вам и Вашим близким!!! </a:t>
            </a:r>
          </a:p>
          <a:p>
            <a:pPr marL="68580" indent="0" algn="ctr"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окажем на опытах…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4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Опыт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1. «Парниковый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»</a:t>
            </a:r>
            <a:endParaRPr lang="ru-RU" sz="18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 Зная, что вода испаряется так же и с поверхности листьев растений, этот можно опытным путем собрать влагу. Для этого наденем полиэтиленовый пакет на листья цветка, оставим на солнышке. Под воздействием тепла с растения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начала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испаряться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влага,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потом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она сконденсировалась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 пакете и капельками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стекла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 угол. Оттуда мы можем его выпить.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 Опыт удался. Мы получили воду парниковым способом. Умение добыть ее во многом определит наш срок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выживания, если Вы заблудились в лесу.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62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Опыт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2. «Грунтовый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 Выкопаем в земле лунку. Положим на дно листья растений, поставим на них емкость, накроем пленкой. В середину положим небольшой камешек. Получился сток для капель воды. Оставим на время. Влага с листьев и земли стала испаряться и конденсироваться на пленке. Потом капли стекли в стакан.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Опять круговорот воды помог добыть живительную влагу. Как же важно учить все законы природы!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60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12251"/>
          <a:stretch/>
        </p:blipFill>
        <p:spPr bwMode="auto">
          <a:xfrm>
            <a:off x="2051720" y="836712"/>
            <a:ext cx="54006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37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Опыт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3. «Дождевой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 Часто люди прячутся, убегают от дождя. Но в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нашем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опыте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мы рады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ему. Растянем пленку и прикрепим ее к колышкам с четырех сторон. В середине сделаем отверстие и поставим под ней емкость. Имитируем дождь лейкой. Вода стекла по пленке в стакан.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 Итак, умение собрать дождевую воду тоже позволит выживать заблудившимся людям еще некоторое время.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908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</TotalTime>
  <Words>466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Окружающий мир –   наука выживания</vt:lpstr>
      <vt:lpstr>Презентация PowerPoint</vt:lpstr>
      <vt:lpstr>Немного теории…</vt:lpstr>
      <vt:lpstr>Где Вам это пригодится?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5</cp:revision>
  <dcterms:created xsi:type="dcterms:W3CDTF">2017-12-14T15:54:26Z</dcterms:created>
  <dcterms:modified xsi:type="dcterms:W3CDTF">2017-12-14T16:39:01Z</dcterms:modified>
</cp:coreProperties>
</file>